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7" autoAdjust="0"/>
    <p:restoredTop sz="86092" autoAdjust="0"/>
  </p:normalViewPr>
  <p:slideViewPr>
    <p:cSldViewPr>
      <p:cViewPr>
        <p:scale>
          <a:sx n="66" d="100"/>
          <a:sy n="66" d="100"/>
        </p:scale>
        <p:origin x="-996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1470025"/>
          </a:xfrm>
        </p:spPr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  <a:latin typeface="Segoe Print" pitchFamily="2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1714488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accent5">
                    <a:lumMod val="75000"/>
                  </a:schemeClr>
                </a:solidFill>
                <a:latin typeface="Segoe Light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83453-07CD-4C03-9425-31D384EE36B5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8353E-EC92-4E3F-9952-C0D154F150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83453-07CD-4C03-9425-31D384EE36B5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8353E-EC92-4E3F-9952-C0D154F150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83453-07CD-4C03-9425-31D384EE36B5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8353E-EC92-4E3F-9952-C0D154F150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8727" y="2906713"/>
            <a:ext cx="7065985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83453-07CD-4C03-9425-31D384EE36B5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8353E-EC92-4E3F-9952-C0D154F150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419204" y="4419600"/>
            <a:ext cx="7115196" cy="1143000"/>
          </a:xfrm>
        </p:spPr>
        <p:txBody>
          <a:bodyPr anchor="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1604" y="1600200"/>
            <a:ext cx="3528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7404" y="1600200"/>
            <a:ext cx="3528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83453-07CD-4C03-9425-31D384EE36B5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8353E-EC92-4E3F-9952-C0D154F150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79504" y="1535113"/>
            <a:ext cx="3528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79504" y="2174875"/>
            <a:ext cx="35280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7404" y="1535113"/>
            <a:ext cx="3528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7404" y="2174875"/>
            <a:ext cx="35280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83453-07CD-4C03-9425-31D384EE36B5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8353E-EC92-4E3F-9952-C0D154F150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83453-07CD-4C03-9425-31D384EE36B5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8353E-EC92-4E3F-9952-C0D154F150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83453-07CD-4C03-9425-31D384EE36B5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8353E-EC92-4E3F-9952-C0D154F150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83453-07CD-4C03-9425-31D384EE36B5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8353E-EC92-4E3F-9952-C0D154F150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83453-07CD-4C03-9425-31D384EE36B5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8353E-EC92-4E3F-9952-C0D154F150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71604" y="274638"/>
            <a:ext cx="711519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71604" y="1600200"/>
            <a:ext cx="711519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83453-07CD-4C03-9425-31D384EE36B5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8353E-EC92-4E3F-9952-C0D154F150C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  <p:sldLayoutId id="2147483658" r:id="rId9"/>
    <p:sldLayoutId id="2147483659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Segoe Print" pitchFamily="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2060"/>
          </a:solidFill>
          <a:latin typeface="Segoe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02060"/>
          </a:solidFill>
          <a:latin typeface="Segoe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2060"/>
          </a:solidFill>
          <a:latin typeface="Segoe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2060"/>
          </a:solidFill>
          <a:latin typeface="Segoe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2060"/>
          </a:solidFill>
          <a:latin typeface="Segoe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Новогоднее чудо</a:t>
            </a:r>
            <a:br>
              <a:rPr lang="ru-RU" dirty="0" smtClean="0"/>
            </a:br>
            <a:r>
              <a:rPr lang="ru-RU" b="1" dirty="0" smtClean="0"/>
              <a:t>«Снежный шар»</a:t>
            </a:r>
            <a:endParaRPr lang="ru-RU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Мастер-класс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      Выполнила: </a:t>
            </a:r>
            <a:r>
              <a:rPr lang="ru-RU" dirty="0" err="1" smtClean="0"/>
              <a:t>Слинькова</a:t>
            </a:r>
            <a:r>
              <a:rPr lang="ru-RU" dirty="0" smtClean="0"/>
              <a:t> А. П.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74638"/>
            <a:ext cx="7115196" cy="1642194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Стеклянный шар со снегом - один из самых популярных подарков к Рождеству в Европе. Конечно же, у нас тоже можно купить снежный шар, но гораздо интересней сделать его вместе с детьми своими руками.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Для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изготовления этой новогодней поделки вам потребуются:</a:t>
            </a:r>
            <a:b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полимерная глина;</a:t>
            </a:r>
            <a:b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стеклянный сосуд с плотно закручивающейся крышкой;</a:t>
            </a:r>
            <a:b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глицерин (продается в аптеках);</a:t>
            </a:r>
            <a:b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блестки или искусственный снег;</a:t>
            </a:r>
            <a:b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клеевой пистолет.</a:t>
            </a:r>
            <a:b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4005064"/>
            <a:ext cx="3619375" cy="27145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71604" y="404664"/>
            <a:ext cx="7115196" cy="5721499"/>
          </a:xfrm>
        </p:spPr>
        <p:txBody>
          <a:bodyPr/>
          <a:lstStyle/>
          <a:p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Слепите из полимерной глины новогоднюю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фигурку.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Приклейте ее при помощи клеевого пистолета к внутренней стороне крышки.</a:t>
            </a:r>
            <a:endParaRPr lang="ru-RU" sz="28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4671" y="2276872"/>
            <a:ext cx="3600400" cy="27003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9978" y="2975179"/>
            <a:ext cx="4440494" cy="33303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4792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71604" y="404664"/>
            <a:ext cx="7115196" cy="5721499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Теперь насыпьте в банку блестки, налейте 2/3 глицерина и 1/3 воды. Смажьте резьбу крышки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клеем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 крепко закрутите ею банку. </a:t>
            </a:r>
            <a:endParaRPr lang="ru-RU" sz="24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7" y="1628800"/>
            <a:ext cx="4001676" cy="30012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3129428"/>
            <a:ext cx="4555480" cy="34166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6083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Оригинальная поделка на Новый год готова!</a:t>
            </a:r>
            <a:endParaRPr lang="ru-RU" sz="2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645024"/>
            <a:ext cx="4032448" cy="30243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674" y="1268760"/>
            <a:ext cx="4608512" cy="34563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5834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247040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419A8E1-C6EB-4260-AC68-A497561CCE2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TS102470405</Template>
  <TotalTime>18</TotalTime>
  <Words>104</Words>
  <Application>Microsoft Office PowerPoint</Application>
  <PresentationFormat>Экран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TS102470405</vt:lpstr>
      <vt:lpstr>Новогоднее чудо «Снежный шар»</vt:lpstr>
      <vt:lpstr>Стеклянный шар со снегом - один из самых популярных подарков к Рождеству в Европе. Конечно же, у нас тоже можно купить снежный шар, но гораздо интересней сделать его вместе с детьми своими руками. </vt:lpstr>
      <vt:lpstr>Презентация PowerPoint</vt:lpstr>
      <vt:lpstr>Презентация PowerPoint</vt:lpstr>
      <vt:lpstr>Оригинальная поделка на Новый год готова!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Новогоднее чудо «Снежный шар»</dc:title>
  <dc:creator>Windows User</dc:creator>
  <cp:lastModifiedBy>Windows User</cp:lastModifiedBy>
  <cp:revision>2</cp:revision>
  <dcterms:created xsi:type="dcterms:W3CDTF">2016-11-19T03:41:57Z</dcterms:created>
  <dcterms:modified xsi:type="dcterms:W3CDTF">2016-11-19T04:00:19Z</dcterms:modified>
  <cp:category>Шаблон оформления</cp:category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TC024704059991</vt:lpwstr>
  </property>
</Properties>
</file>